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44" y="-84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O kolik se prodlouží vlas průměrného člověka za jeden měsíc?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přibližně </a:t>
            </a:r>
            <a:r>
              <a:rPr lang="cs-CZ" dirty="0" smtClean="0">
                <a:solidFill>
                  <a:schemeClr val="tx1"/>
                </a:solidFill>
              </a:rPr>
              <a:t>o 1 mm    b) přibližně o 1 cm     c) přibližně o 10 cm     </a:t>
            </a:r>
            <a:endParaRPr lang="cs-CZ" dirty="0" smtClean="0">
              <a:solidFill>
                <a:schemeClr val="tx1"/>
              </a:solidFill>
            </a:endParaRPr>
          </a:p>
          <a:p>
            <a:r>
              <a:rPr lang="cs-CZ" dirty="0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přibližně o 3 mm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Které dospělé buňky lidského těla nemají jádro?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bílé krvinky    b) nervové buňky    c) červené krvinky    d) krevní destičky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sval lidského těla je nejdelší?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stehenní    b) zádový    c) krejčovský     d) hýžďový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 Jak se nazývá mužská pohlavní žláza?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 a) varle    b) penis    c) šourek    d) vaječník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kyselina je přirozenou součástí žaludeční šťávy?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chlorovodíková    b) sírová    c) sýrová    d) citronová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10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O kolik se prodlouží vlas průměrného člověka za jeden měsíc?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přibližně o 1 mm    b) </a:t>
            </a:r>
            <a:r>
              <a:rPr lang="cs-CZ" b="1" u="sng" dirty="0" smtClean="0">
                <a:solidFill>
                  <a:schemeClr val="tx1"/>
                </a:solidFill>
              </a:rPr>
              <a:t>přibližně o 1 cm</a:t>
            </a:r>
            <a:r>
              <a:rPr lang="cs-CZ" dirty="0" smtClean="0">
                <a:solidFill>
                  <a:schemeClr val="tx1"/>
                </a:solidFill>
              </a:rPr>
              <a:t>     c) přibližně o 10 cm 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přibližně o 3 mm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Které dospělé buňky lidského těla nemají jádro?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bílé krvinky    b) nervové buňky    c) </a:t>
            </a:r>
            <a:r>
              <a:rPr lang="cs-CZ" b="1" u="sng" dirty="0" smtClean="0">
                <a:solidFill>
                  <a:schemeClr val="tx1"/>
                </a:solidFill>
              </a:rPr>
              <a:t>červené krvinky</a:t>
            </a:r>
            <a:r>
              <a:rPr lang="cs-CZ" dirty="0" smtClean="0">
                <a:solidFill>
                  <a:schemeClr val="tx1"/>
                </a:solidFill>
              </a:rPr>
              <a:t>    d) krevní destičky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sval lidského těla je nejdelší?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stehenní    b) zádový    c) </a:t>
            </a:r>
            <a:r>
              <a:rPr lang="cs-CZ" b="1" u="sng" dirty="0" smtClean="0">
                <a:solidFill>
                  <a:schemeClr val="tx1"/>
                </a:solidFill>
              </a:rPr>
              <a:t>krejčovský</a:t>
            </a:r>
            <a:r>
              <a:rPr lang="cs-CZ" dirty="0" smtClean="0">
                <a:solidFill>
                  <a:schemeClr val="tx1"/>
                </a:solidFill>
              </a:rPr>
              <a:t>     d) hýžďový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mužská pohlavní žláza?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 a) </a:t>
            </a:r>
            <a:r>
              <a:rPr lang="cs-CZ" b="1" u="sng" dirty="0" smtClean="0">
                <a:solidFill>
                  <a:schemeClr val="tx1"/>
                </a:solidFill>
              </a:rPr>
              <a:t>varle</a:t>
            </a:r>
            <a:r>
              <a:rPr lang="cs-CZ" dirty="0" smtClean="0">
                <a:solidFill>
                  <a:schemeClr val="tx1"/>
                </a:solidFill>
              </a:rPr>
              <a:t>    b) penis    c) šourek    d) vaječník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kyselina je přirozenou součástí žaludeční šťávy?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chlorovodíková</a:t>
            </a:r>
            <a:r>
              <a:rPr lang="cs-CZ" dirty="0" smtClean="0">
                <a:solidFill>
                  <a:schemeClr val="tx1"/>
                </a:solidFill>
              </a:rPr>
              <a:t>    b) sírová    c) sýrová    d) citronová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323</TotalTime>
  <Words>251</Words>
  <Application>Microsoft Office PowerPoint</Application>
  <PresentationFormat>Vlastní</PresentationFormat>
  <Paragraphs>35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 Marta Dvořáková</cp:lastModifiedBy>
  <cp:revision>27</cp:revision>
  <dcterms:created xsi:type="dcterms:W3CDTF">2014-09-04T06:50:31Z</dcterms:created>
  <dcterms:modified xsi:type="dcterms:W3CDTF">2015-01-31T16:14:30Z</dcterms:modified>
</cp:coreProperties>
</file>

<file path=docProps/thumbnail.jpeg>
</file>